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0" r:id="rId2"/>
    <p:sldId id="258" r:id="rId3"/>
    <p:sldId id="259" r:id="rId4"/>
    <p:sldId id="297" r:id="rId5"/>
    <p:sldId id="296" r:id="rId6"/>
    <p:sldId id="302" r:id="rId7"/>
    <p:sldId id="304" r:id="rId8"/>
    <p:sldId id="279" r:id="rId9"/>
    <p:sldId id="292" r:id="rId10"/>
    <p:sldId id="294" r:id="rId11"/>
    <p:sldId id="295" r:id="rId12"/>
    <p:sldId id="291" r:id="rId13"/>
    <p:sldId id="293" r:id="rId14"/>
    <p:sldId id="298" r:id="rId15"/>
    <p:sldId id="301" r:id="rId16"/>
    <p:sldId id="300" r:id="rId17"/>
    <p:sldId id="303" r:id="rId18"/>
    <p:sldId id="288" r:id="rId19"/>
    <p:sldId id="286" r:id="rId20"/>
    <p:sldId id="287" r:id="rId21"/>
    <p:sldId id="289" r:id="rId22"/>
    <p:sldId id="290" r:id="rId23"/>
    <p:sldId id="264" r:id="rId24"/>
    <p:sldId id="263" r:id="rId25"/>
    <p:sldId id="265" r:id="rId26"/>
    <p:sldId id="262" r:id="rId27"/>
    <p:sldId id="267" r:id="rId28"/>
    <p:sldId id="268" r:id="rId29"/>
    <p:sldId id="269" r:id="rId30"/>
    <p:sldId id="271" r:id="rId31"/>
    <p:sldId id="272" r:id="rId32"/>
    <p:sldId id="270" r:id="rId33"/>
    <p:sldId id="273" r:id="rId34"/>
    <p:sldId id="274" r:id="rId35"/>
    <p:sldId id="276" r:id="rId36"/>
    <p:sldId id="277" r:id="rId37"/>
    <p:sldId id="278" r:id="rId38"/>
    <p:sldId id="281" r:id="rId39"/>
    <p:sldId id="280" r:id="rId40"/>
    <p:sldId id="284" r:id="rId41"/>
    <p:sldId id="282" r:id="rId42"/>
    <p:sldId id="283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296"/>
            <p14:sldId id="302"/>
            <p14:sldId id="304"/>
            <p14:sldId id="279"/>
            <p14:sldId id="292"/>
            <p14:sldId id="294"/>
            <p14:sldId id="295"/>
            <p14:sldId id="291"/>
            <p14:sldId id="293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35.png"/><Relationship Id="rId7" Type="http://schemas.openxmlformats.org/officeDocument/2006/relationships/image" Target="../media/image12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65.png"/><Relationship Id="rId5" Type="http://schemas.openxmlformats.org/officeDocument/2006/relationships/image" Target="../media/image123.png"/><Relationship Id="rId10" Type="http://schemas.openxmlformats.org/officeDocument/2006/relationships/image" Target="../media/image67.png"/><Relationship Id="rId4" Type="http://schemas.openxmlformats.org/officeDocument/2006/relationships/image" Target="../media/image136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12478" y="375082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679483" y="1105661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2572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0.040012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-0.358451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-0.639707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-0.283485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/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FDDC22F8-5608-34FE-0087-0C8F4EC2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" y="3203669"/>
            <a:ext cx="4828021" cy="35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FCB08E4-948C-451A-A907-134AA902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22" y="1080669"/>
            <a:ext cx="2793475" cy="210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60092"/>
              </p:ext>
            </p:extLst>
          </p:nvPr>
        </p:nvGraphicFramePr>
        <p:xfrm>
          <a:off x="7059279" y="4100296"/>
          <a:ext cx="4218678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1.211429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[35 70]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-0.485419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1.017143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[70 315]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-0.293915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1.708571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[315 455]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-0.192910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[455 647]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-0.019795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1.080208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61716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25CD57F4-F943-0C63-2D88-A2CE91AB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023519"/>
            <a:ext cx="91059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36BC1-960A-735B-379B-59D5976F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3" y="3128210"/>
            <a:ext cx="4921982" cy="36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27C695-D32F-3CDB-9652-3ABE60A83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11" y="49936"/>
            <a:ext cx="2598280" cy="60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D5C03-732C-D522-56CB-BCDF99A58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444" y="49936"/>
            <a:ext cx="2519945" cy="602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0A0A27-7506-1E7E-7788-0F6386C9E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444" y="3310792"/>
            <a:ext cx="2409307" cy="6023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101502" y="5965268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8B4A8AC-9F2A-C246-9286-7D2F4E1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987" y="2398752"/>
            <a:ext cx="25336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FD0922-C300-F978-2BAD-3A0CD273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87" y="3181350"/>
            <a:ext cx="6677025" cy="40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8BD12-F707-7E9F-D73A-54845B8F7323}"/>
              </a:ext>
            </a:extLst>
          </p:cNvPr>
          <p:cNvSpPr txBox="1"/>
          <p:nvPr/>
        </p:nvSpPr>
        <p:spPr>
          <a:xfrm>
            <a:off x="3209925" y="1621645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as </a:t>
            </a:r>
            <a:r>
              <a:rPr lang="en-US" sz="2400" b="1" dirty="0">
                <a:solidFill>
                  <a:schemeClr val="accent1"/>
                </a:solidFill>
              </a:rPr>
              <a:t>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dirty="0"/>
              <a:t>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36D7-8D74-E0E4-DDE7-AA3E45F9FFAC}"/>
              </a:ext>
            </a:extLst>
          </p:cNvPr>
          <p:cNvSpPr/>
          <p:nvPr/>
        </p:nvSpPr>
        <p:spPr>
          <a:xfrm>
            <a:off x="5895975" y="2370177"/>
            <a:ext cx="80010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F202C-893B-E418-9804-DE4BDA86185D}"/>
              </a:ext>
            </a:extLst>
          </p:cNvPr>
          <p:cNvSpPr/>
          <p:nvPr/>
        </p:nvSpPr>
        <p:spPr>
          <a:xfrm>
            <a:off x="8696325" y="3118782"/>
            <a:ext cx="40957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490D9-8DAF-C462-1EB0-3EE910F82A10}"/>
              </a:ext>
            </a:extLst>
          </p:cNvPr>
          <p:cNvSpPr txBox="1"/>
          <p:nvPr/>
        </p:nvSpPr>
        <p:spPr>
          <a:xfrm>
            <a:off x="7686679" y="2145208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Pure height profiles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5F477-C95A-A11D-FC75-C98116D87DB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786566" y="2329874"/>
            <a:ext cx="900113" cy="246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41B8B0-4522-272E-91C9-9B50D25F489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4917" y="2514540"/>
            <a:ext cx="0" cy="4953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4C24B-914A-2EDB-E0BE-689F3A1C6A1A}"/>
              </a:ext>
            </a:extLst>
          </p:cNvPr>
          <p:cNvSpPr/>
          <p:nvPr/>
        </p:nvSpPr>
        <p:spPr>
          <a:xfrm>
            <a:off x="4019549" y="2317492"/>
            <a:ext cx="485774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A38C9-626B-79D0-4F0B-42B0D7EB4CE3}"/>
              </a:ext>
            </a:extLst>
          </p:cNvPr>
          <p:cNvSpPr txBox="1"/>
          <p:nvPr/>
        </p:nvSpPr>
        <p:spPr>
          <a:xfrm>
            <a:off x="829864" y="2373868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Mixed height profiles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120EB4-F142-1062-5D00-5B6A1499AF66}"/>
              </a:ext>
            </a:extLst>
          </p:cNvPr>
          <p:cNvCxnSpPr>
            <a:cxnSpLocks/>
          </p:cNvCxnSpPr>
          <p:nvPr/>
        </p:nvCxnSpPr>
        <p:spPr>
          <a:xfrm flipV="1">
            <a:off x="3133725" y="2548324"/>
            <a:ext cx="778669" cy="2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6210</TotalTime>
  <Words>572</Words>
  <Application>Microsoft Office PowerPoint</Application>
  <PresentationFormat>Widescreen</PresentationFormat>
  <Paragraphs>194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96</cp:revision>
  <dcterms:created xsi:type="dcterms:W3CDTF">2022-07-26T19:04:22Z</dcterms:created>
  <dcterms:modified xsi:type="dcterms:W3CDTF">2023-03-15T19:59:05Z</dcterms:modified>
</cp:coreProperties>
</file>